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C535-2EAE-08D4-F554-BE7A3EAE0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22727-98C3-9453-3DFB-0DDC55D2A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E9EAE-372D-64BB-B2D4-0F945FA3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BEC24-1DC3-3515-DEB3-644E56C7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D1EF-9C04-E31E-BDB9-10892DE3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4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5E87-53A4-B7EC-191F-51377ECB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7433F-FCB3-05C8-BD4B-78D4990C0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9138D-E7B4-DC28-5CE0-9ED77011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A688-506A-D938-F627-6DEFB866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CE76F-CC3D-64A4-5B51-83D1E493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8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E5533-C443-0939-4F3C-FE95DE1DA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16674-B932-ED45-642E-869C91022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68543-4998-406E-3903-5D726E54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B1AD4-C0A5-B34D-45BE-F96416F2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67F62-BEEB-F7FC-1C95-1AFDE09A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3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44CA-79C3-A4E5-CA8C-39BC1804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D623-4E42-8E9B-9401-503AAB81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F8F8-CC98-F7D9-7017-87EC7757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9A6C-B843-6341-3E8E-ED48F8C4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1333-4452-7BA8-2D3D-8840D7C0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6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8CB0-7E92-7BBA-83F5-334B3720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18DD1-C35E-522F-762D-5B247BC9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93EED-D604-F778-6F6B-1EAA19D7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6FDE-52F8-0CE7-B8FC-AED65222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52EA1-6DEB-38DA-CE8B-60BCB372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9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5C3C-A650-85DA-E9FF-9D1D21D1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FCE9-78E4-0189-8FF0-1B3B0D0F4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76DF3-F44D-A6E2-1438-F4C5D0D71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F4D73-9669-67C8-B68F-FE94C197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7BE1-56E7-C577-B322-2827C1F9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ACC5A-9C2F-3075-C824-280BBD3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85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8C24-E036-87D3-B21F-DC0F5B3F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02E7E-B371-66DB-0EE3-CEE9D405D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3AC97-4BA8-F3B2-8A80-1A1E7B05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BAF9B-2D41-287C-3D77-5166E4C1D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4DDEB-0043-55C2-B121-A8A3FC183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03FF2-F513-9CBE-434F-5C5E1547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840F1-4D7A-9482-9286-A0D240B7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1F294-574C-30FE-5B01-31DBE2BA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5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1166-229F-44FF-CE00-764B341A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5C567-3FD1-8005-B37A-C3A0819E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5E1B0-4870-A678-04A2-1D67C7CF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9268F-42D6-360B-01F1-0D21B2B8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3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05F75-A95A-A149-1CAA-859E407F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F09A2-9D21-1CCE-7DD1-12B6086F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331C5-4209-1F08-B123-9899EDB9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2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BC21-58D8-7F79-854C-E61B7434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1082-57D6-4D7C-0899-2BE58F45E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E11A8-0725-110D-AB2B-F3F605B69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DFE75-DD9E-1BCD-9A70-5CC09C98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1E2AC-0BCC-D67F-78A6-0CEE782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E53D9-24FF-E135-CFE4-D4B087C9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3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641C-9AC0-0416-BDF6-395677BB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FF3C0-7C15-580E-1F79-C666E062B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74D5A-EB62-9A5B-19D1-A7357D53A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BB578-1AD8-0187-2D64-D2ADD1AD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61327-0A64-81E4-A944-729501F6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D97B6-D5E4-C4BC-4F06-A50ACCCA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9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F2797-A128-100C-DA90-24B4479A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8C9BC-C507-82FF-663B-48B99AAFE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87DDE-CB47-D432-C917-821B03271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653DE-AEE3-4DEB-A36B-49A314702543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0AC9-379B-657A-9DCC-7324AB143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99883-CD52-F0E4-AEA7-B1E06D3AD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60B8A9-2DEF-4FFE-B390-46BDDFF56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4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sign&#10;&#10;AI-generated content may be incorrect.">
            <a:extLst>
              <a:ext uri="{FF2B5EF4-FFF2-40B4-BE49-F238E27FC236}">
                <a16:creationId xmlns:a16="http://schemas.microsoft.com/office/drawing/2014/main" id="{0B8888CE-4BB5-97CF-B8C2-AAD401A790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8" y="306511"/>
            <a:ext cx="4609524" cy="1971429"/>
          </a:xfrm>
        </p:spPr>
      </p:pic>
      <p:pic>
        <p:nvPicPr>
          <p:cNvPr id="10" name="Content Placeholder 9" descr="A close-up of a phone&#10;&#10;AI-generated content may be incorrect.">
            <a:extLst>
              <a:ext uri="{FF2B5EF4-FFF2-40B4-BE49-F238E27FC236}">
                <a16:creationId xmlns:a16="http://schemas.microsoft.com/office/drawing/2014/main" id="{FFF60246-9232-1950-723B-8EF846E966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2" y="2144818"/>
            <a:ext cx="4561905" cy="1685714"/>
          </a:xfrm>
        </p:spPr>
      </p:pic>
      <p:pic>
        <p:nvPicPr>
          <p:cNvPr id="12" name="Picture 11" descr="A building with cars parked in front of it&#10;&#10;AI-generated content may be incorrect.">
            <a:extLst>
              <a:ext uri="{FF2B5EF4-FFF2-40B4-BE49-F238E27FC236}">
                <a16:creationId xmlns:a16="http://schemas.microsoft.com/office/drawing/2014/main" id="{D7973378-9E61-3F95-8774-391B60491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8" y="3818156"/>
            <a:ext cx="4609524" cy="2733333"/>
          </a:xfrm>
          <a:prstGeom prst="rect">
            <a:avLst/>
          </a:prstGeom>
        </p:spPr>
      </p:pic>
      <p:pic>
        <p:nvPicPr>
          <p:cNvPr id="14" name="Picture 13" descr="A black and white document with black text&#10;&#10;AI-generated content may be incorrect.">
            <a:extLst>
              <a:ext uri="{FF2B5EF4-FFF2-40B4-BE49-F238E27FC236}">
                <a16:creationId xmlns:a16="http://schemas.microsoft.com/office/drawing/2014/main" id="{A80477A0-0963-3956-E37C-F3416291B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40" y="142875"/>
            <a:ext cx="4467392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1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rol 2">
            <a:extLst>
              <a:ext uri="{FF2B5EF4-FFF2-40B4-BE49-F238E27FC236}">
                <a16:creationId xmlns:a16="http://schemas.microsoft.com/office/drawing/2014/main" id="{A0F436E6-9241-A534-FF2C-0446ECDE4C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688996" y="6543675"/>
            <a:ext cx="4511192" cy="31522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" name="Content Placeholder 2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03BB4D-E8D8-3EE8-52B6-B57958BFC6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00" y="298686"/>
            <a:ext cx="3950592" cy="5868752"/>
          </a:xfrm>
        </p:spPr>
      </p:pic>
      <p:pic>
        <p:nvPicPr>
          <p:cNvPr id="30" name="Picture 29" descr="A group of days of the week&#10;&#10;AI-generated content may be incorrect.">
            <a:extLst>
              <a:ext uri="{FF2B5EF4-FFF2-40B4-BE49-F238E27FC236}">
                <a16:creationId xmlns:a16="http://schemas.microsoft.com/office/drawing/2014/main" id="{CF5185EB-3E1A-EE98-A757-512756D65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21" y="298686"/>
            <a:ext cx="4389479" cy="6858000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5DB4327-A6EE-058A-C93A-71059FB14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28561"/>
              </p:ext>
            </p:extLst>
          </p:nvPr>
        </p:nvGraphicFramePr>
        <p:xfrm>
          <a:off x="1788127" y="3184735"/>
          <a:ext cx="4307873" cy="354063"/>
        </p:xfrm>
        <a:graphic>
          <a:graphicData uri="http://schemas.openxmlformats.org/drawingml/2006/table">
            <a:tbl>
              <a:tblPr/>
              <a:tblGrid>
                <a:gridCol w="1017852">
                  <a:extLst>
                    <a:ext uri="{9D8B030D-6E8A-4147-A177-3AD203B41FA5}">
                      <a16:colId xmlns:a16="http://schemas.microsoft.com/office/drawing/2014/main" val="3200330915"/>
                    </a:ext>
                  </a:extLst>
                </a:gridCol>
                <a:gridCol w="768967">
                  <a:extLst>
                    <a:ext uri="{9D8B030D-6E8A-4147-A177-3AD203B41FA5}">
                      <a16:colId xmlns:a16="http://schemas.microsoft.com/office/drawing/2014/main" val="1356965683"/>
                    </a:ext>
                  </a:extLst>
                </a:gridCol>
                <a:gridCol w="896742">
                  <a:extLst>
                    <a:ext uri="{9D8B030D-6E8A-4147-A177-3AD203B41FA5}">
                      <a16:colId xmlns:a16="http://schemas.microsoft.com/office/drawing/2014/main" val="3448687312"/>
                    </a:ext>
                  </a:extLst>
                </a:gridCol>
                <a:gridCol w="831989">
                  <a:extLst>
                    <a:ext uri="{9D8B030D-6E8A-4147-A177-3AD203B41FA5}">
                      <a16:colId xmlns:a16="http://schemas.microsoft.com/office/drawing/2014/main" val="3177966846"/>
                    </a:ext>
                  </a:extLst>
                </a:gridCol>
                <a:gridCol w="792323">
                  <a:extLst>
                    <a:ext uri="{9D8B030D-6E8A-4147-A177-3AD203B41FA5}">
                      <a16:colId xmlns:a16="http://schemas.microsoft.com/office/drawing/2014/main" val="672456144"/>
                    </a:ext>
                  </a:extLst>
                </a:gridCol>
              </a:tblGrid>
              <a:tr h="151498">
                <a:tc>
                  <a:txBody>
                    <a:bodyPr/>
                    <a:lstStyle/>
                    <a:p>
                      <a:pPr marR="0" indent="0" algn="ctr" rtl="0">
                        <a:buNone/>
                      </a:pPr>
                      <a:r>
                        <a:rPr lang="en-GB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Monday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buNone/>
                      </a:pPr>
                      <a:r>
                        <a:rPr lang="en-GB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Tuesday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buNone/>
                      </a:pPr>
                      <a:r>
                        <a:rPr lang="en-GB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Wednesday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buNone/>
                      </a:pPr>
                      <a:r>
                        <a:rPr lang="en-GB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Thursday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buNone/>
                      </a:pPr>
                      <a:r>
                        <a:rPr lang="en-GB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Friday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37744"/>
                  </a:ext>
                </a:extLst>
              </a:tr>
              <a:tr h="201663">
                <a:tc>
                  <a:txBody>
                    <a:bodyPr/>
                    <a:lstStyle/>
                    <a:p>
                      <a:pPr marR="0" indent="0" algn="ctr" rtl="0">
                        <a:buNone/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 &amp; PM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buNone/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 &amp; PM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buNone/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 &amp; PM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buNone/>
                      </a:pPr>
                      <a:r>
                        <a:rPr lang="en-GB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buNone/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70071"/>
                  </a:ext>
                </a:extLst>
              </a:tr>
            </a:tbl>
          </a:graphicData>
        </a:graphic>
      </p:graphicFrame>
      <p:sp>
        <p:nvSpPr>
          <p:cNvPr id="32" name="Control 4">
            <a:extLst>
              <a:ext uri="{FF2B5EF4-FFF2-40B4-BE49-F238E27FC236}">
                <a16:creationId xmlns:a16="http://schemas.microsoft.com/office/drawing/2014/main" id="{F9F8A79E-ECFF-CFDC-22B8-24F40FCC03B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118266" y="6804261"/>
            <a:ext cx="4307990" cy="35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83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ack and white text&#10;&#10;AI-generated content may be incorrect.">
            <a:extLst>
              <a:ext uri="{FF2B5EF4-FFF2-40B4-BE49-F238E27FC236}">
                <a16:creationId xmlns:a16="http://schemas.microsoft.com/office/drawing/2014/main" id="{258EA10A-27F2-0D84-24C7-9B81EEF498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2" y="619543"/>
            <a:ext cx="3664565" cy="5557420"/>
          </a:xfrm>
        </p:spPr>
      </p:pic>
      <p:pic>
        <p:nvPicPr>
          <p:cNvPr id="8" name="Content Placeholder 7" descr="A close-up of a document&#10;&#10;AI-generated content may be incorrect.">
            <a:extLst>
              <a:ext uri="{FF2B5EF4-FFF2-40B4-BE49-F238E27FC236}">
                <a16:creationId xmlns:a16="http://schemas.microsoft.com/office/drawing/2014/main" id="{8B8FB54A-D983-D385-373A-5A0542181A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58" y="619543"/>
            <a:ext cx="3644704" cy="5557420"/>
          </a:xfrm>
        </p:spPr>
      </p:pic>
    </p:spTree>
    <p:extLst>
      <p:ext uri="{BB962C8B-B14F-4D97-AF65-F5344CB8AC3E}">
        <p14:creationId xmlns:p14="http://schemas.microsoft.com/office/powerpoint/2010/main" val="89123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document&#10;&#10;AI-generated content may be incorrect.">
            <a:extLst>
              <a:ext uri="{FF2B5EF4-FFF2-40B4-BE49-F238E27FC236}">
                <a16:creationId xmlns:a16="http://schemas.microsoft.com/office/drawing/2014/main" id="{10A17B21-1F6E-5511-586C-F64AE86E61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9" y="370936"/>
            <a:ext cx="3908368" cy="5806027"/>
          </a:xfrm>
        </p:spPr>
      </p:pic>
      <p:pic>
        <p:nvPicPr>
          <p:cNvPr id="8" name="Content Placeholder 7" descr="A screenshot of a medical prescription&#10;&#10;AI-generated content may be incorrect.">
            <a:extLst>
              <a:ext uri="{FF2B5EF4-FFF2-40B4-BE49-F238E27FC236}">
                <a16:creationId xmlns:a16="http://schemas.microsoft.com/office/drawing/2014/main" id="{2293018A-33A7-374E-4BF1-B5032ADF19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68" y="370936"/>
            <a:ext cx="4014452" cy="5806027"/>
          </a:xfrm>
        </p:spPr>
      </p:pic>
    </p:spTree>
    <p:extLst>
      <p:ext uri="{BB962C8B-B14F-4D97-AF65-F5344CB8AC3E}">
        <p14:creationId xmlns:p14="http://schemas.microsoft.com/office/powerpoint/2010/main" val="147857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document&#10;&#10;AI-generated content may be incorrect.">
            <a:extLst>
              <a:ext uri="{FF2B5EF4-FFF2-40B4-BE49-F238E27FC236}">
                <a16:creationId xmlns:a16="http://schemas.microsoft.com/office/drawing/2014/main" id="{0F501020-7D89-BEE5-C458-4357021C5F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65" y="310551"/>
            <a:ext cx="3900196" cy="5866412"/>
          </a:xfrm>
        </p:spPr>
      </p:pic>
      <p:pic>
        <p:nvPicPr>
          <p:cNvPr id="8" name="Content Placeholder 7" descr="A close-up of a document&#10;&#10;AI-generated content may be incorrect.">
            <a:extLst>
              <a:ext uri="{FF2B5EF4-FFF2-40B4-BE49-F238E27FC236}">
                <a16:creationId xmlns:a16="http://schemas.microsoft.com/office/drawing/2014/main" id="{A794BB4E-1A2E-3096-9750-75A457D138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90" y="310551"/>
            <a:ext cx="3954517" cy="5866412"/>
          </a:xfrm>
        </p:spPr>
      </p:pic>
    </p:spTree>
    <p:extLst>
      <p:ext uri="{BB962C8B-B14F-4D97-AF65-F5344CB8AC3E}">
        <p14:creationId xmlns:p14="http://schemas.microsoft.com/office/powerpoint/2010/main" val="32602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05948BB5-CB27-DC32-449C-8A8BD763BC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8" y="345057"/>
            <a:ext cx="3925789" cy="5831906"/>
          </a:xfrm>
        </p:spPr>
      </p:pic>
      <p:pic>
        <p:nvPicPr>
          <p:cNvPr id="8" name="Content Placeholder 7" descr="A black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6B34E9F7-8D71-34E0-A88C-09D88E7DE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61" y="345057"/>
            <a:ext cx="3882590" cy="5831906"/>
          </a:xfrm>
        </p:spPr>
      </p:pic>
    </p:spTree>
    <p:extLst>
      <p:ext uri="{BB962C8B-B14F-4D97-AF65-F5344CB8AC3E}">
        <p14:creationId xmlns:p14="http://schemas.microsoft.com/office/powerpoint/2010/main" val="184360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ack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6A2B5D15-F91D-2703-4E77-848D677702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0" y="504523"/>
            <a:ext cx="3883255" cy="5672440"/>
          </a:xfrm>
        </p:spPr>
      </p:pic>
      <p:pic>
        <p:nvPicPr>
          <p:cNvPr id="8" name="Content Placeholder 7" descr="A close-up of a phone number&#10;&#10;AI-generated content may be incorrect.">
            <a:extLst>
              <a:ext uri="{FF2B5EF4-FFF2-40B4-BE49-F238E27FC236}">
                <a16:creationId xmlns:a16="http://schemas.microsoft.com/office/drawing/2014/main" id="{EF211AFD-574F-218A-E9CB-CAC33F734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83" y="421284"/>
            <a:ext cx="4609524" cy="3571429"/>
          </a:xfrm>
        </p:spPr>
      </p:pic>
      <p:pic>
        <p:nvPicPr>
          <p:cNvPr id="10" name="Picture 9" descr="A close-up of a message&#10;&#10;AI-generated content may be incorrect.">
            <a:extLst>
              <a:ext uri="{FF2B5EF4-FFF2-40B4-BE49-F238E27FC236}">
                <a16:creationId xmlns:a16="http://schemas.microsoft.com/office/drawing/2014/main" id="{CE30E3BF-9CB4-A93F-DD77-AC78E3855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72" y="4148220"/>
            <a:ext cx="4065629" cy="2162809"/>
          </a:xfrm>
          <a:prstGeom prst="rect">
            <a:avLst/>
          </a:prstGeom>
        </p:spPr>
      </p:pic>
      <p:pic>
        <p:nvPicPr>
          <p:cNvPr id="12" name="Picture 11" descr="A black and white image of an owl&#10;&#10;AI-generated content may be incorrect.">
            <a:extLst>
              <a:ext uri="{FF2B5EF4-FFF2-40B4-BE49-F238E27FC236}">
                <a16:creationId xmlns:a16="http://schemas.microsoft.com/office/drawing/2014/main" id="{14D99035-4B3D-F6C0-86AC-258B45D9D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21" y="4896290"/>
            <a:ext cx="1009524" cy="666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0AEE0A-525A-7EA2-B9A4-950487912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71" y="5856040"/>
            <a:ext cx="1742857" cy="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RHODES-KAZIMIERCZYK, Katherine (BANKFIELD SURGERY)</dc:creator>
  <cp:lastModifiedBy>RHODES-KAZIMIERCZYK, Katherine (BANKFIELD SURGERY)</cp:lastModifiedBy>
  <cp:revision>3</cp:revision>
  <dcterms:created xsi:type="dcterms:W3CDTF">2025-11-28T08:33:00Z</dcterms:created>
  <dcterms:modified xsi:type="dcterms:W3CDTF">2025-11-28T09:14:24Z</dcterms:modified>
</cp:coreProperties>
</file>